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67" r:id="rId6"/>
    <p:sldId id="272" r:id="rId7"/>
    <p:sldId id="277" r:id="rId8"/>
    <p:sldId id="275" r:id="rId9"/>
    <p:sldId id="260" r:id="rId10"/>
    <p:sldId id="266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18" autoAdjust="0"/>
    <p:restoredTop sz="94660"/>
  </p:normalViewPr>
  <p:slideViewPr>
    <p:cSldViewPr snapToGrid="0">
      <p:cViewPr varScale="1">
        <p:scale>
          <a:sx n="65" d="100"/>
          <a:sy n="65" d="100"/>
        </p:scale>
        <p:origin x="8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 Forward Community Feedback </a:t>
            </a:r>
            <a:br>
              <a:rPr lang="en-US" dirty="0" smtClean="0"/>
            </a:br>
            <a:r>
              <a:rPr lang="en-US" dirty="0" smtClean="0"/>
              <a:t>What is the Future of our </a:t>
            </a:r>
            <a:r>
              <a:rPr lang="en-US" dirty="0"/>
              <a:t>C</a:t>
            </a:r>
            <a:r>
              <a:rPr lang="en-US" dirty="0" smtClean="0"/>
              <a:t>ommunity School?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smtClean="0"/>
              <a:t>Dr. Martin </a:t>
            </a:r>
            <a:r>
              <a:rPr lang="en-US" sz="2800" b="1" dirty="0" smtClean="0"/>
              <a:t>Luther King Jr. Community School #9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460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1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Process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2387" y="2153264"/>
            <a:ext cx="10048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Fortunately for us (School 9) we have been having these conversations with parents, families, and our community partners for the past few years.  This work is not new to us.</a:t>
            </a:r>
          </a:p>
          <a:p>
            <a:endParaRPr lang="en-US" sz="2800" b="1" dirty="0"/>
          </a:p>
          <a:p>
            <a:r>
              <a:rPr lang="en-US" sz="2800" b="1" dirty="0" smtClean="0"/>
              <a:t>Also, we recently completed a comprehensive Needs Assessment as part of our continued Community School Development.  That work also informs this report and is part of the feedback included in this presentation.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311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Process (cont.) – </a:t>
            </a:r>
            <a:r>
              <a:rPr lang="en-US" i="1" dirty="0" smtClean="0"/>
              <a:t>Path Forward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12955" y="2261419"/>
            <a:ext cx="103926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order to meet the needs of all of our families and community partners we conducted three separate community events to gather specific feedback related to this district initiative.</a:t>
            </a:r>
          </a:p>
          <a:p>
            <a:endParaRPr lang="en-US" sz="2400" dirty="0"/>
          </a:p>
          <a:p>
            <a:r>
              <a:rPr lang="en-US" sz="2400" b="1" dirty="0" smtClean="0"/>
              <a:t>Saturday, October 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from 10:00 am to 11:30 am  (Weekend Breakfast/Brunch Forum)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Tuesday, October 10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from 5:00 pm to 7:00 pm  (Dinner Forum)</a:t>
            </a:r>
          </a:p>
          <a:p>
            <a:endParaRPr lang="en-US" sz="2400" b="1" dirty="0"/>
          </a:p>
          <a:p>
            <a:r>
              <a:rPr lang="en-US" sz="2400" b="1" dirty="0" smtClean="0"/>
              <a:t>Thursday, October 12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from 9:00 am to 10:30 am (Breakfast forum)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427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Three Buckets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949" y="2163097"/>
            <a:ext cx="115430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Using the information gathered form these three scheduled </a:t>
            </a:r>
            <a:r>
              <a:rPr lang="en-US" sz="2800" b="1" dirty="0" smtClean="0"/>
              <a:t>Path Forward Community Forums </a:t>
            </a:r>
            <a:r>
              <a:rPr lang="en-US" sz="2400" dirty="0" smtClean="0"/>
              <a:t>and the data collected from our </a:t>
            </a:r>
            <a:r>
              <a:rPr lang="en-US" sz="2800" b="1" dirty="0" smtClean="0"/>
              <a:t>Needs Assessment</a:t>
            </a:r>
            <a:r>
              <a:rPr lang="en-US" sz="2400" dirty="0" smtClean="0"/>
              <a:t>, we categorized our findings into “three buckets”-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Bucket 1- Academics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Bucket 2- Community and Families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Bucket 3- Facilities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058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321" y="2290916"/>
            <a:ext cx="10784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“What do (6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 grade graduates from School 9 need in 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to be successful?”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Literacy (Bi-Lingual)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</a:t>
            </a:r>
            <a:r>
              <a:rPr lang="en-US" sz="2400" dirty="0" smtClean="0"/>
              <a:t>nderstand and know how to use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 comfortable with different people (cultural diversity)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Have the tools necessary to manage 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 able to communicate in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Know about healthy food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2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321" y="2084439"/>
            <a:ext cx="10961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“How do we ensure that students with different learning needs, particularly students with disabilities and English language learners, have access to a high quality education?”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Enough bilingual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Teachers understand different cultures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Parents are communicated with on regular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Homework is appropriate for the child (not one size fits 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782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321" y="2084439"/>
            <a:ext cx="1096107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“What do you hope and expect student in this district will know and be able to do?”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basics (reading, writing, and math)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Make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Understand </a:t>
            </a:r>
            <a:r>
              <a:rPr lang="en-US" sz="2400" dirty="0" smtClean="0"/>
              <a:t>how </a:t>
            </a:r>
            <a:r>
              <a:rPr lang="en-US" sz="2400" dirty="0" smtClean="0"/>
              <a:t>to use city buses (for high school)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Know how to represent themselves (self-advocate)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Have a sense of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 good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Life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Coping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3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Community, Families </a:t>
            </a:r>
            <a:br>
              <a:rPr lang="en-US" dirty="0"/>
            </a:br>
            <a:r>
              <a:rPr lang="en-US" dirty="0"/>
              <a:t>and Students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7" y="265384"/>
            <a:ext cx="5653548" cy="2734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135" y="2153265"/>
            <a:ext cx="5653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“What can the district do to strengthen the relationship with families and the community to make </a:t>
            </a:r>
            <a:r>
              <a:rPr lang="en-US" sz="2000" dirty="0" err="1" smtClean="0"/>
              <a:t>yu</a:t>
            </a:r>
            <a:r>
              <a:rPr lang="en-US" sz="2000" dirty="0" smtClean="0"/>
              <a:t> feel more welcomed and connected in the school environment?”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135" y="3559277"/>
            <a:ext cx="111596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Offer specific volunteer opportunities (give us a positive reason to come in and help)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Establish a welcome wagon for new families and new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Connect with neighborhood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Create a network of parent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Establish communication links with local stores and churches (get on the church bulletin)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Help families connect with agencies (Counseling, therapy, addiction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4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0" y="363794"/>
            <a:ext cx="3984431" cy="2781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471" y="2176387"/>
            <a:ext cx="6961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 do we (as community) want our School 9 facilities to have in it</a:t>
            </a:r>
            <a:r>
              <a:rPr lang="en-US" sz="2400" b="1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632" y="3244646"/>
            <a:ext cx="11484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More parking- it is difficult to pick up kids at the end of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 we get a school sentry to help with traffic/issues during arrival and dismissal?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Redesign the courtyard – transform it into a playground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Open the health clinic to the families and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Additional space for parents (kitchen, washer and dryer, computers)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7557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2217</TotalTime>
  <Words>569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Path Forward Community Feedback  What is the Future of our Community School?</vt:lpstr>
      <vt:lpstr>Feedback Process </vt:lpstr>
      <vt:lpstr>Feedback Process (cont.) – Path Forward</vt:lpstr>
      <vt:lpstr>Our Three Buckets</vt:lpstr>
      <vt:lpstr>Academics</vt:lpstr>
      <vt:lpstr>Academics</vt:lpstr>
      <vt:lpstr>Academics</vt:lpstr>
      <vt:lpstr>Community, Families  and Students</vt:lpstr>
      <vt:lpstr>Facilities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Redesign  School 9 What is the Future of your community School?</dc:title>
  <dc:creator>LeRoy, Eric D</dc:creator>
  <cp:lastModifiedBy>Jackson, Sharon E</cp:lastModifiedBy>
  <cp:revision>29</cp:revision>
  <cp:lastPrinted>2017-10-23T11:10:48Z</cp:lastPrinted>
  <dcterms:created xsi:type="dcterms:W3CDTF">2017-10-04T14:15:16Z</dcterms:created>
  <dcterms:modified xsi:type="dcterms:W3CDTF">2017-10-23T12:18:58Z</dcterms:modified>
</cp:coreProperties>
</file>